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67" r:id="rId4"/>
    <p:sldId id="269" r:id="rId5"/>
    <p:sldId id="271" r:id="rId6"/>
    <p:sldId id="273" r:id="rId7"/>
    <p:sldId id="292" r:id="rId8"/>
    <p:sldId id="293" r:id="rId9"/>
    <p:sldId id="295" r:id="rId10"/>
    <p:sldId id="294" r:id="rId11"/>
    <p:sldId id="29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4660"/>
  </p:normalViewPr>
  <p:slideViewPr>
    <p:cSldViewPr snapToGrid="0">
      <p:cViewPr varScale="1">
        <p:scale>
          <a:sx n="56" d="100"/>
          <a:sy n="56" d="100"/>
        </p:scale>
        <p:origin x="82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5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7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6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8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6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0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1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6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0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1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AFD9-A5F4-4A06-B7EC-C6B5222021D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2931-8235-4C00-80F7-A0504210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5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64667"/>
            <a:ext cx="11353800" cy="123613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МБДОУ «</a:t>
            </a:r>
            <a:r>
              <a:rPr lang="ru-RU" alt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Сидоровский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сад» комбинированного 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b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Бурмина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267" y="267286"/>
            <a:ext cx="1177127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Презентация опыта работы  </a:t>
            </a:r>
            <a:endParaRPr lang="ru-RU" sz="3600" b="1" i="1" dirty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для детей старшего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дошкольного возраста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по ранней профориентации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«Играя в профессии - я выбираю свое будущее»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 </a:t>
            </a:r>
            <a:endParaRPr lang="ru-RU" sz="3600" dirty="0" smtClean="0">
              <a:solidFill>
                <a:srgbClr val="7030A0"/>
              </a:solidFill>
            </a:endParaRPr>
          </a:p>
          <a:p>
            <a:pPr algn="ctr"/>
            <a:endParaRPr lang="ru-RU" sz="2400" b="1" i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4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04516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Т</a:t>
            </a:r>
            <a:r>
              <a:rPr lang="ru-RU" b="1" dirty="0" smtClean="0">
                <a:solidFill>
                  <a:srgbClr val="7030A0"/>
                </a:solidFill>
              </a:rPr>
              <a:t>рудовой десант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645" y="825148"/>
            <a:ext cx="3680177" cy="2760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1177" y="1549400"/>
            <a:ext cx="3589865" cy="2692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2979" y="1520708"/>
            <a:ext cx="3360327" cy="2520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5433" y="664281"/>
            <a:ext cx="4109156" cy="3081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2" y="4083756"/>
            <a:ext cx="2080683" cy="2774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0658" y="4442225"/>
            <a:ext cx="2731326" cy="2048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926" y="4461683"/>
            <a:ext cx="2886985" cy="2165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8327" y="3992652"/>
            <a:ext cx="3698992" cy="27742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5031" y="4471267"/>
            <a:ext cx="2963666" cy="2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9771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СПАСИБО ЗА ВНИМАНИЕ!</a:t>
            </a: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66198"/>
          </a:xfrm>
        </p:spPr>
        <p:txBody>
          <a:bodyPr>
            <a:noAutofit/>
          </a:bodyPr>
          <a:lstStyle/>
          <a:p>
            <a:pPr indent="228600">
              <a:spcAft>
                <a:spcPts val="0"/>
              </a:spcAft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Цель </a:t>
            </a:r>
            <a:r>
              <a:rPr lang="ru-RU" sz="2400" b="1" dirty="0">
                <a:solidFill>
                  <a:srgbClr val="7030A0"/>
                </a:solidFill>
                <a:latin typeface="+mn-lt"/>
              </a:rPr>
              <a:t>программы: 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400" dirty="0" smtClean="0"/>
              <a:t>Создание в дошкольном учреждении условий, направленных на раннюю профориентацию дошкольников, включающую формирование позитивных установок к труду, системных представлений о труде взрослых с учетом особенностей профессионально-трудовой деятельности взрослых в сельском поселении (районе, регионе), через организацию предметно – игровой среды и включение детей в сюжетно- ролевые игры с вариативными производственными сюжетами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Целевая аудитория:</a:t>
            </a:r>
            <a:r>
              <a:rPr lang="ru-RU" sz="2400" b="1" dirty="0" smtClean="0"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ea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</a:rPr>
              <a:t>Программа рассчитана на детей старшей разновозрастной группы</a:t>
            </a:r>
            <a:r>
              <a:rPr lang="ru-RU" sz="2400" dirty="0" smtClean="0">
                <a:ea typeface="Times New Roman" panose="02020603050405020304" pitchFamily="18" charset="0"/>
              </a:rPr>
              <a:t>.</a:t>
            </a:r>
            <a:r>
              <a:rPr lang="ru-RU" sz="2400" dirty="0" smtClean="0"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Объем программы и формы работы:</a:t>
            </a:r>
            <a:r>
              <a:rPr lang="ru-RU" sz="2400" dirty="0" smtClean="0"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</a:rPr>
              <a:t>Цикл занятий рассчитан на 8 месяцев по 1 разу в неделю. Продолжительность занятий – 30 минут. Количество занятий – 31. В занятия включены экскурсии по организациям и предприятиям данного места проживания. Время, затраченное на экскурсии, составляет от 1 до 1,5 часов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698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092" y="464096"/>
            <a:ext cx="10515600" cy="6325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       </a:t>
            </a:r>
            <a:r>
              <a:rPr lang="ru-RU" b="1" dirty="0" smtClean="0">
                <a:solidFill>
                  <a:srgbClr val="7030A0"/>
                </a:solidFill>
              </a:rPr>
              <a:t>Беседа, как средство систематизации и уточнения представлений о той или иной профессии</a:t>
            </a:r>
            <a:r>
              <a:rPr lang="ru-RU" sz="2700" b="1" dirty="0" smtClean="0">
                <a:latin typeface="+mn-lt"/>
              </a:rPr>
              <a:t/>
            </a:r>
            <a:br>
              <a:rPr lang="ru-RU" sz="2700" b="1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endParaRPr lang="ru-RU" sz="27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9760" y="2547911"/>
            <a:ext cx="4738726" cy="3546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9444" y="2586942"/>
            <a:ext cx="4689617" cy="3517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36973" y="2532807"/>
            <a:ext cx="4610100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7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7030A0"/>
                </a:solidFill>
              </a:rPr>
              <a:t>Сюжетно-ролевая игра как деятельность, в которой дети примеряют на себя роль взрослого в профессии</a:t>
            </a:r>
            <a:r>
              <a:rPr lang="ru-RU" dirty="0">
                <a:solidFill>
                  <a:srgbClr val="7030A0"/>
                </a:solidFill>
                <a:latin typeface="+mn-lt"/>
              </a:rPr>
              <a:t/>
            </a:r>
            <a:br>
              <a:rPr lang="ru-RU" dirty="0">
                <a:solidFill>
                  <a:srgbClr val="7030A0"/>
                </a:solidFill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2908"/>
          <a:stretch/>
        </p:blipFill>
        <p:spPr>
          <a:xfrm>
            <a:off x="135467" y="1824722"/>
            <a:ext cx="3928533" cy="2420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r="11407"/>
          <a:stretch/>
        </p:blipFill>
        <p:spPr>
          <a:xfrm>
            <a:off x="8026400" y="1824722"/>
            <a:ext cx="3945466" cy="2420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1"/>
          <a:stretch/>
        </p:blipFill>
        <p:spPr>
          <a:xfrm>
            <a:off x="838199" y="4363291"/>
            <a:ext cx="4762327" cy="238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2"/>
          <a:stretch/>
        </p:blipFill>
        <p:spPr>
          <a:xfrm>
            <a:off x="4180968" y="1882351"/>
            <a:ext cx="3728464" cy="2305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59" y="4324134"/>
            <a:ext cx="4319853" cy="246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6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1" dirty="0" smtClean="0">
                <a:solidFill>
                  <a:srgbClr val="7030A0"/>
                </a:solidFill>
              </a:rPr>
              <a:t>Практическая деятельность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     </a:t>
            </a:r>
            <a:br>
              <a:rPr lang="ru-RU" dirty="0" smtClean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4320" y="2610358"/>
            <a:ext cx="4854448" cy="3640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2962" y="1792140"/>
            <a:ext cx="4854447" cy="3640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41" y="4340353"/>
            <a:ext cx="3356862" cy="2517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3901" y="1618975"/>
            <a:ext cx="3755370" cy="28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5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608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7030A0"/>
                </a:solidFill>
              </a:rPr>
              <a:t>Экспериментальная деятельность</a:t>
            </a:r>
            <a:endParaRPr lang="ru-RU" sz="40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37" y="1767428"/>
            <a:ext cx="3482326" cy="4661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7" y="1767428"/>
            <a:ext cx="3482326" cy="4661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1767428"/>
            <a:ext cx="3498119" cy="46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5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803"/>
            <a:ext cx="10515600" cy="72032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Экскурсии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1210" y="3632955"/>
            <a:ext cx="3603001" cy="2702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1" y="537830"/>
            <a:ext cx="3299771" cy="2478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41" y="278703"/>
            <a:ext cx="3759621" cy="2823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8742" y="3841995"/>
            <a:ext cx="3446863" cy="2585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87" y="1024316"/>
            <a:ext cx="3349069" cy="2515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5110" y="3686088"/>
            <a:ext cx="3540128" cy="2655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6" y="3243572"/>
            <a:ext cx="2710821" cy="36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6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586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Работа с родителями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50" y="1298967"/>
            <a:ext cx="3709032" cy="5321975"/>
          </a:xfrm>
          <a:prstGeom prst="rect">
            <a:avLst/>
          </a:prstGeom>
        </p:spPr>
      </p:pic>
      <p:pic>
        <p:nvPicPr>
          <p:cNvPr id="12" name="Picture 4" descr="https://downloader.disk.yandex.ru/preview/be3e9ba308ae92a1f91e027170c6a05c9a4c693a508a5ac2213c082c7bd9548b/66261654/VLwSO63wT4JESHj86rFQQEhY5jHvMNkx1hX1rYORdckxz635QallpI2Oj-lIHMlvbP1igYZd-5MM2EJDwdzDcw%3D%3D?uid=0&amp;filename=1000066104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" y="748977"/>
            <a:ext cx="4004550" cy="32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56" y="4000671"/>
            <a:ext cx="4997977" cy="28204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16" y="795867"/>
            <a:ext cx="4146634" cy="31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7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Кулинария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7" y="178721"/>
            <a:ext cx="4462180" cy="2585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42" y="2913282"/>
            <a:ext cx="2893483" cy="3857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4027" y="533686"/>
            <a:ext cx="2515123" cy="1886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0"/>
          <a:stretch/>
        </p:blipFill>
        <p:spPr>
          <a:xfrm rot="5400000">
            <a:off x="-618888" y="3757499"/>
            <a:ext cx="3948172" cy="2252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975" y="140237"/>
            <a:ext cx="2310025" cy="2594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4381" y="3394798"/>
            <a:ext cx="3852109" cy="28890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0920" y="3358404"/>
            <a:ext cx="3825234" cy="28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21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44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Воспитатель МБДОУ «Сидоровский детский сад» комбинированного вида Бурмина Н.В.  </vt:lpstr>
      <vt:lpstr>         Цель программы:  Создание в дошкольном учреждении условий, направленных на раннюю профориентацию дошкольников, включающую формирование позитивных установок к труду, системных представлений о труде взрослых с учетом особенностей профессионально-трудовой деятельности взрослых в сельском поселении (районе, регионе), через организацию предметно – игровой среды и включение детей в сюжетно- ролевые игры с вариативными производственными сюжетами. Целевая аудитория: Программа рассчитана на детей старшей разновозрастной группы. Объем программы и формы работы: Цикл занятий рассчитан на 8 месяцев по 1 разу в неделю. Продолжительность занятий – 30 минут. Количество занятий – 31. В занятия включены экскурсии по организациям и предприятиям данного места проживания. Время, затраченное на экскурсии, составляет от 1 до 1,5 часов   </vt:lpstr>
      <vt:lpstr>         Беседа, как средство систематизации и уточнения представлений о той или иной профессии  </vt:lpstr>
      <vt:lpstr>  Сюжетно-ролевая игра как деятельность, в которой дети примеряют на себя роль взрослого в профессии  </vt:lpstr>
      <vt:lpstr>    Практическая деятельность               </vt:lpstr>
      <vt:lpstr>              Экспериментальная деятельность</vt:lpstr>
      <vt:lpstr>Экскурсии</vt:lpstr>
      <vt:lpstr>Работа с родителями</vt:lpstr>
      <vt:lpstr>Кулинария</vt:lpstr>
      <vt:lpstr>Трудовой десант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Бурмина</dc:creator>
  <cp:lastModifiedBy>Наталья Бурмина</cp:lastModifiedBy>
  <cp:revision>63</cp:revision>
  <dcterms:created xsi:type="dcterms:W3CDTF">2022-03-28T01:57:13Z</dcterms:created>
  <dcterms:modified xsi:type="dcterms:W3CDTF">2024-10-01T12:17:37Z</dcterms:modified>
</cp:coreProperties>
</file>